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4"/>
  </p:notesMasterIdLst>
  <p:sldIdLst>
    <p:sldId id="256" r:id="rId5"/>
    <p:sldId id="264" r:id="rId6"/>
    <p:sldId id="257" r:id="rId7"/>
    <p:sldId id="258" r:id="rId8"/>
    <p:sldId id="259" r:id="rId9"/>
    <p:sldId id="263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AFCB9-2577-4EF8-AF6A-E711966F2996}" v="107" dt="2025-10-05T15:55:04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874B9-B1E3-4B56-8DC8-FDEED91F477E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AFF4A-F3EC-44DD-ABED-49196BDA55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23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General </a:t>
            </a:r>
            <a:r>
              <a:rPr lang="cs-CZ" dirty="0" err="1"/>
              <a:t>info</a:t>
            </a:r>
            <a:r>
              <a:rPr lang="cs-CZ" dirty="0"/>
              <a:t> 2. </a:t>
            </a:r>
            <a:r>
              <a:rPr lang="cs-CZ" dirty="0" err="1"/>
              <a:t>Sunday</a:t>
            </a:r>
            <a:r>
              <a:rPr lang="cs-CZ" dirty="0"/>
              <a:t> – </a:t>
            </a:r>
            <a:r>
              <a:rPr lang="cs-CZ" dirty="0" err="1"/>
              <a:t>train</a:t>
            </a:r>
            <a:r>
              <a:rPr lang="cs-CZ" dirty="0"/>
              <a:t> 3. </a:t>
            </a:r>
            <a:r>
              <a:rPr lang="cs-CZ" dirty="0" err="1"/>
              <a:t>Evening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families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82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home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848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Gyermekek</a:t>
            </a:r>
            <a:r>
              <a:rPr lang="cs-CZ" dirty="0"/>
              <a:t> </a:t>
            </a:r>
            <a:r>
              <a:rPr lang="cs-CZ" dirty="0" err="1"/>
              <a:t>Háza</a:t>
            </a:r>
            <a:r>
              <a:rPr lang="cs-CZ" dirty="0"/>
              <a:t> – </a:t>
            </a:r>
            <a:r>
              <a:rPr lang="cs-CZ" dirty="0" err="1"/>
              <a:t>Hungarian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and </a:t>
            </a:r>
            <a:r>
              <a:rPr lang="cs-CZ" dirty="0" err="1"/>
              <a:t>language</a:t>
            </a:r>
            <a:r>
              <a:rPr lang="cs-CZ" dirty="0"/>
              <a:t>, PE </a:t>
            </a:r>
            <a:r>
              <a:rPr lang="cs-CZ" dirty="0" err="1"/>
              <a:t>Lesson</a:t>
            </a:r>
            <a:r>
              <a:rPr lang="cs-CZ" dirty="0"/>
              <a:t>, Lunch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canteen</a:t>
            </a:r>
            <a:r>
              <a:rPr lang="cs-CZ" dirty="0"/>
              <a:t>, </a:t>
            </a:r>
            <a:r>
              <a:rPr lang="cs-CZ" dirty="0" err="1"/>
              <a:t>English</a:t>
            </a:r>
            <a:r>
              <a:rPr lang="cs-CZ" dirty="0"/>
              <a:t> </a:t>
            </a:r>
            <a:r>
              <a:rPr lang="cs-CZ" dirty="0" err="1"/>
              <a:t>lesson</a:t>
            </a:r>
            <a:r>
              <a:rPr lang="cs-CZ" dirty="0"/>
              <a:t>, </a:t>
            </a:r>
            <a:r>
              <a:rPr lang="cs-CZ" dirty="0" err="1"/>
              <a:t>Walk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castle</a:t>
            </a:r>
            <a:r>
              <a:rPr lang="cs-CZ" dirty="0"/>
              <a:t> </a:t>
            </a:r>
            <a:r>
              <a:rPr lang="cs-CZ" dirty="0" err="1"/>
              <a:t>district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048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Trip</a:t>
            </a:r>
            <a:r>
              <a:rPr lang="cs-CZ" dirty="0"/>
              <a:t> to </a:t>
            </a:r>
            <a:r>
              <a:rPr lang="cs-CZ" dirty="0" err="1"/>
              <a:t>Normafa</a:t>
            </a:r>
            <a:r>
              <a:rPr lang="cs-CZ" dirty="0"/>
              <a:t> – </a:t>
            </a: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operated</a:t>
            </a:r>
            <a:r>
              <a:rPr lang="cs-CZ" dirty="0"/>
              <a:t> by </a:t>
            </a:r>
            <a:r>
              <a:rPr lang="cs-CZ" dirty="0" err="1"/>
              <a:t>children</a:t>
            </a:r>
            <a:r>
              <a:rPr lang="cs-CZ" dirty="0"/>
              <a:t>, </a:t>
            </a:r>
            <a:r>
              <a:rPr lang="cs-CZ" dirty="0" err="1"/>
              <a:t>Chairlift</a:t>
            </a:r>
            <a:r>
              <a:rPr lang="cs-CZ" dirty="0"/>
              <a:t>, Lunch,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programme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68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 metro, </a:t>
            </a:r>
            <a:r>
              <a:rPr lang="cs-CZ" dirty="0" err="1"/>
              <a:t>Heroes</a:t>
            </a:r>
            <a:r>
              <a:rPr lang="cs-CZ" dirty="0"/>
              <a:t> square, Music </a:t>
            </a:r>
            <a:r>
              <a:rPr lang="cs-CZ" dirty="0" err="1"/>
              <a:t>hall</a:t>
            </a:r>
            <a:r>
              <a:rPr lang="cs-CZ" dirty="0"/>
              <a:t>, </a:t>
            </a:r>
            <a:r>
              <a:rPr lang="cs-CZ" dirty="0" err="1"/>
              <a:t>Vajadhunyad</a:t>
            </a:r>
            <a:r>
              <a:rPr lang="cs-CZ" dirty="0"/>
              <a:t> </a:t>
            </a:r>
            <a:r>
              <a:rPr lang="cs-CZ" dirty="0" err="1"/>
              <a:t>castle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275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Inside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basilica</a:t>
            </a:r>
            <a:r>
              <a:rPr lang="cs-CZ" dirty="0"/>
              <a:t>, </a:t>
            </a:r>
            <a:r>
              <a:rPr lang="cs-CZ" dirty="0" err="1"/>
              <a:t>Parliament</a:t>
            </a:r>
            <a:r>
              <a:rPr lang="cs-CZ" dirty="0"/>
              <a:t>, </a:t>
            </a:r>
            <a:r>
              <a:rPr lang="cs-CZ" dirty="0" err="1"/>
              <a:t>Jews</a:t>
            </a:r>
            <a:r>
              <a:rPr lang="cs-CZ" dirty="0"/>
              <a:t> </a:t>
            </a:r>
            <a:r>
              <a:rPr lang="cs-CZ" dirty="0" err="1"/>
              <a:t>shooting</a:t>
            </a:r>
            <a:r>
              <a:rPr lang="cs-CZ" dirty="0"/>
              <a:t> </a:t>
            </a:r>
            <a:r>
              <a:rPr lang="cs-CZ" dirty="0" err="1"/>
              <a:t>memorial</a:t>
            </a:r>
            <a:r>
              <a:rPr lang="cs-CZ" dirty="0"/>
              <a:t>, </a:t>
            </a:r>
            <a:r>
              <a:rPr lang="cs-CZ" dirty="0" err="1"/>
              <a:t>view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basilica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3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Chatting</a:t>
            </a:r>
            <a:r>
              <a:rPr lang="cs-CZ" dirty="0"/>
              <a:t> </a:t>
            </a:r>
            <a:r>
              <a:rPr lang="cs-CZ" dirty="0" err="1"/>
              <a:t>lesson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Zsuzsi</a:t>
            </a:r>
            <a:r>
              <a:rPr lang="cs-CZ" dirty="0"/>
              <a:t>, </a:t>
            </a:r>
            <a:r>
              <a:rPr lang="cs-CZ" dirty="0" err="1"/>
              <a:t>English</a:t>
            </a:r>
            <a:r>
              <a:rPr lang="cs-CZ" dirty="0"/>
              <a:t>, PE, Lunch, </a:t>
            </a:r>
            <a:r>
              <a:rPr lang="cs-CZ" dirty="0" err="1"/>
              <a:t>Boating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Danube</a:t>
            </a:r>
            <a:r>
              <a:rPr lang="cs-CZ" dirty="0"/>
              <a:t>,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programme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577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Making</a:t>
            </a:r>
            <a:r>
              <a:rPr lang="cs-CZ" dirty="0"/>
              <a:t> </a:t>
            </a:r>
            <a:r>
              <a:rPr lang="cs-CZ" dirty="0" err="1"/>
              <a:t>Paprikás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,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programme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945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home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AFF4A-F3EC-44DD-ABED-49196BDA55F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5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3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4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5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7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3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6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2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Katedrála svatého Izáka">
            <a:extLst>
              <a:ext uri="{FF2B5EF4-FFF2-40B4-BE49-F238E27FC236}">
                <a16:creationId xmlns:a16="http://schemas.microsoft.com/office/drawing/2014/main" id="{B2857D59-1D12-3D7B-5D8D-5B740713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0" r="10915" b="1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8913BB-A3A6-202A-D67F-DC66B8A83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849" y="1660668"/>
            <a:ext cx="3549139" cy="229181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b="1" dirty="0" err="1">
                <a:solidFill>
                  <a:srgbClr val="FFFFFF"/>
                </a:solidFill>
              </a:rPr>
              <a:t>Hungary</a:t>
            </a:r>
            <a:br>
              <a:rPr lang="cs-CZ" b="1" dirty="0">
                <a:solidFill>
                  <a:srgbClr val="FFFFFF"/>
                </a:solidFill>
              </a:rPr>
            </a:br>
            <a:r>
              <a:rPr lang="cs-CZ" b="1" dirty="0" err="1">
                <a:solidFill>
                  <a:srgbClr val="FFFFFF"/>
                </a:solidFill>
              </a:rPr>
              <a:t>Budapest</a:t>
            </a:r>
            <a:br>
              <a:rPr lang="cs-CZ" b="1" dirty="0">
                <a:solidFill>
                  <a:srgbClr val="FFFFFF"/>
                </a:solidFill>
              </a:rPr>
            </a:br>
            <a:r>
              <a:rPr lang="cs-CZ" b="1" dirty="0">
                <a:solidFill>
                  <a:srgbClr val="FFFFFF"/>
                </a:solidFill>
              </a:rPr>
              <a:t>21.-27.9. 2025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876519-1468-0551-60B9-AE527F644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9945" y="1780927"/>
            <a:ext cx="2368905" cy="102565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Milerová E.</a:t>
            </a:r>
          </a:p>
          <a:p>
            <a:r>
              <a:rPr lang="cs-CZ" dirty="0">
                <a:solidFill>
                  <a:srgbClr val="FFFFFF"/>
                </a:solidFill>
              </a:rPr>
              <a:t>Lebeda R.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86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nku, obloha, voda, jezero&#10;&#10;Obsah generovaný pomocí AI může být nesprávný.">
            <a:extLst>
              <a:ext uri="{FF2B5EF4-FFF2-40B4-BE49-F238E27FC236}">
                <a16:creationId xmlns:a16="http://schemas.microsoft.com/office/drawing/2014/main" id="{A03B316E-BAFB-1D38-A4B4-56FF23503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8" t="4560" r="36532" b="-4561"/>
          <a:stretch>
            <a:fillRect/>
          </a:stretch>
        </p:blipFill>
        <p:spPr>
          <a:xfrm>
            <a:off x="3782177" y="774489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8A1F25-9200-9226-C035-2BF8824358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54" t="17008" r="31775" b="7669"/>
          <a:stretch>
            <a:fillRect/>
          </a:stretch>
        </p:blipFill>
        <p:spPr>
          <a:xfrm>
            <a:off x="1752599" y="2255520"/>
            <a:ext cx="1772921" cy="220472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536D3B-C355-2D18-7431-3818562AA0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50" t="17010" r="33948" b="7667"/>
          <a:stretch>
            <a:fillRect/>
          </a:stretch>
        </p:blipFill>
        <p:spPr>
          <a:xfrm>
            <a:off x="8618036" y="2255520"/>
            <a:ext cx="1821365" cy="220472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9F9662A-A6E5-4887-1FF1-C4FF7C26F40A}"/>
              </a:ext>
            </a:extLst>
          </p:cNvPr>
          <p:cNvSpPr/>
          <p:nvPr/>
        </p:nvSpPr>
        <p:spPr>
          <a:xfrm>
            <a:off x="4892040" y="5402137"/>
            <a:ext cx="2514600" cy="8523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7F69EB-6C27-3510-F343-F3B82FF8B5EA}"/>
              </a:ext>
            </a:extLst>
          </p:cNvPr>
          <p:cNvSpPr txBox="1"/>
          <p:nvPr/>
        </p:nvSpPr>
        <p:spPr>
          <a:xfrm>
            <a:off x="5056632" y="5502628"/>
            <a:ext cx="218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6332697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" name="Obrázek 26" descr="Obsah obrázku budova, venku, obloha, okno&#10;&#10;Obsah generovaný pomocí AI může být nesprávný.">
            <a:extLst>
              <a:ext uri="{FF2B5EF4-FFF2-40B4-BE49-F238E27FC236}">
                <a16:creationId xmlns:a16="http://schemas.microsoft.com/office/drawing/2014/main" id="{9F5D2A7A-E50D-92CE-9B3D-4FFDAC22E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r="39762"/>
          <a:stretch>
            <a:fillRect/>
          </a:stretch>
        </p:blipFill>
        <p:spPr>
          <a:xfrm>
            <a:off x="196731" y="170552"/>
            <a:ext cx="3794884" cy="6515729"/>
          </a:xfrm>
          <a:prstGeom prst="rect">
            <a:avLst/>
          </a:prstGeom>
        </p:spPr>
      </p:pic>
      <p:pic>
        <p:nvPicPr>
          <p:cNvPr id="25" name="Obrázek 24" descr="Obsah obrázku budova, venku, bašta, obloha&#10;&#10;Obsah generovaný pomocí AI může být nesprávný.">
            <a:extLst>
              <a:ext uri="{FF2B5EF4-FFF2-40B4-BE49-F238E27FC236}">
                <a16:creationId xmlns:a16="http://schemas.microsoft.com/office/drawing/2014/main" id="{6D033B30-B26C-499B-8814-06B580DBB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 b="2872"/>
          <a:stretch>
            <a:fillRect/>
          </a:stretch>
        </p:blipFill>
        <p:spPr>
          <a:xfrm>
            <a:off x="4184141" y="170552"/>
            <a:ext cx="3826711" cy="6515729"/>
          </a:xfrm>
          <a:prstGeom prst="rect">
            <a:avLst/>
          </a:prstGeom>
        </p:spPr>
      </p:pic>
      <p:pic>
        <p:nvPicPr>
          <p:cNvPr id="19" name="Obrázek 18" descr="Obsah obrázku venku, obloha, strom, osoba&#10;&#10;Obsah generovaný pomocí AI může být nesprávný.">
            <a:extLst>
              <a:ext uri="{FF2B5EF4-FFF2-40B4-BE49-F238E27FC236}">
                <a16:creationId xmlns:a16="http://schemas.microsoft.com/office/drawing/2014/main" id="{1175CD6F-35F7-F1DE-3173-5CD8B94C2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r="-2" b="-2"/>
          <a:stretch>
            <a:fillRect/>
          </a:stretch>
        </p:blipFill>
        <p:spPr>
          <a:xfrm>
            <a:off x="8179442" y="170552"/>
            <a:ext cx="3826711" cy="2066129"/>
          </a:xfrm>
          <a:prstGeom prst="rect">
            <a:avLst/>
          </a:prstGeom>
        </p:spPr>
      </p:pic>
      <p:pic>
        <p:nvPicPr>
          <p:cNvPr id="43" name="Obrázek 42" descr="Obsah obrázku obloha, venku, oblečení, turistika&#10;&#10;Obsah generovaný pomocí AI může být nesprávný.">
            <a:extLst>
              <a:ext uri="{FF2B5EF4-FFF2-40B4-BE49-F238E27FC236}">
                <a16:creationId xmlns:a16="http://schemas.microsoft.com/office/drawing/2014/main" id="{4AB837E6-3F50-5C42-B7F2-D39952FC1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 r="3333" b="26227"/>
          <a:stretch>
            <a:fillRect/>
          </a:stretch>
        </p:blipFill>
        <p:spPr>
          <a:xfrm>
            <a:off x="8494234" y="2328404"/>
            <a:ext cx="3415037" cy="4437873"/>
          </a:xfrm>
          <a:prstGeom prst="rect">
            <a:avLst/>
          </a:prstGeom>
        </p:spPr>
      </p:pic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83F85B02-8447-076B-D5A9-90C412D7FBA2}"/>
              </a:ext>
            </a:extLst>
          </p:cNvPr>
          <p:cNvSpPr/>
          <p:nvPr/>
        </p:nvSpPr>
        <p:spPr>
          <a:xfrm>
            <a:off x="6940297" y="2236681"/>
            <a:ext cx="2426508" cy="8003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9E9C0DC3-F36C-5E60-C6DE-3E7A9CFA6287}"/>
              </a:ext>
            </a:extLst>
          </p:cNvPr>
          <p:cNvSpPr txBox="1"/>
          <p:nvPr/>
        </p:nvSpPr>
        <p:spPr>
          <a:xfrm>
            <a:off x="7082619" y="2345646"/>
            <a:ext cx="231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383253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zeď, interiér, okno, podlaha&#10;&#10;Obsah generovaný pomocí AI může být nesprávný.">
            <a:extLst>
              <a:ext uri="{FF2B5EF4-FFF2-40B4-BE49-F238E27FC236}">
                <a16:creationId xmlns:a16="http://schemas.microsoft.com/office/drawing/2014/main" id="{2AC1A9AA-79FE-067F-73E9-290C44C2E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2" b="2"/>
          <a:stretch>
            <a:fillRect/>
          </a:stretch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5" name="Obrázek 14" descr="Obsah obrázku venku, obloha, mrak, strom&#10;&#10;Obsah generovaný pomocí AI může být nesprávný.">
            <a:extLst>
              <a:ext uri="{FF2B5EF4-FFF2-40B4-BE49-F238E27FC236}">
                <a16:creationId xmlns:a16="http://schemas.microsoft.com/office/drawing/2014/main" id="{5C122BD3-7F0F-62A3-751B-BFD6DFAEA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r="-2" b="-2"/>
          <a:stretch>
            <a:fillRect/>
          </a:stretch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11" name="Obrázek 10" descr="Obsah obrázku venku, strom, obloha, hora&#10;&#10;Obsah generovaný pomocí AI může být nesprávný.">
            <a:extLst>
              <a:ext uri="{FF2B5EF4-FFF2-40B4-BE49-F238E27FC236}">
                <a16:creationId xmlns:a16="http://schemas.microsoft.com/office/drawing/2014/main" id="{5D1123CD-9FCA-57A4-19EA-D9C0CD17B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"/>
          <a:stretch>
            <a:fillRect/>
          </a:stretch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7" name="Obrázek 6" descr="Obsah obrázku budova, venku, strom, obloha&#10;&#10;Obsah generovaný pomocí AI může být nesprávný.">
            <a:extLst>
              <a:ext uri="{FF2B5EF4-FFF2-40B4-BE49-F238E27FC236}">
                <a16:creationId xmlns:a16="http://schemas.microsoft.com/office/drawing/2014/main" id="{C704702E-BD9E-814E-B70E-C945B394F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8" b="-4"/>
          <a:stretch>
            <a:fillRect/>
          </a:stretch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19" name="Obrázek 18" descr="Obsah obrázku venku, budova, obloha, chodec&#10;&#10;Obsah generovaný pomocí AI může být nesprávný.">
            <a:extLst>
              <a:ext uri="{FF2B5EF4-FFF2-40B4-BE49-F238E27FC236}">
                <a16:creationId xmlns:a16="http://schemas.microsoft.com/office/drawing/2014/main" id="{08A7F975-F7F5-7DF8-D4BA-79A6A1F3B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r="4717" b="-4"/>
          <a:stretch>
            <a:fillRect/>
          </a:stretch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17" name="Obrázek 16" descr="Obsah obrázku jídlo, nádobí, Rychlé občerstvení, Kuchyně&#10;&#10;Obsah generovaný pomocí AI může být nesprávný.">
            <a:extLst>
              <a:ext uri="{FF2B5EF4-FFF2-40B4-BE49-F238E27FC236}">
                <a16:creationId xmlns:a16="http://schemas.microsoft.com/office/drawing/2014/main" id="{1BAACDC2-FB36-438C-22B5-092ABBF38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7" b="-4"/>
          <a:stretch>
            <a:fillRect/>
          </a:stretch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3DD1F137-758D-4F6D-A03D-0F9C86650703}"/>
              </a:ext>
            </a:extLst>
          </p:cNvPr>
          <p:cNvSpPr/>
          <p:nvPr/>
        </p:nvSpPr>
        <p:spPr>
          <a:xfrm>
            <a:off x="4860207" y="4001176"/>
            <a:ext cx="2857671" cy="745699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032553-3A85-5335-98A8-B023432869DF}"/>
              </a:ext>
            </a:extLst>
          </p:cNvPr>
          <p:cNvSpPr txBox="1"/>
          <p:nvPr/>
        </p:nvSpPr>
        <p:spPr>
          <a:xfrm>
            <a:off x="4983035" y="4020082"/>
            <a:ext cx="308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35589248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Obrázek 12" descr="Obsah obrázku přeprava, vlak, veřejná doprava, Železnice&#10;&#10;Obsah generovaný pomocí AI může být nesprávný.">
            <a:extLst>
              <a:ext uri="{FF2B5EF4-FFF2-40B4-BE49-F238E27FC236}">
                <a16:creationId xmlns:a16="http://schemas.microsoft.com/office/drawing/2014/main" id="{75EDD0BA-D72D-8A97-F471-7ADBB3DCF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6"/>
          <a:stretch>
            <a:fillRect/>
          </a:stretch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7" name="Obrázek 6" descr="Obsah obrázku venku, obloha, budova, mrak&#10;&#10;Obsah generovaný pomocí AI může být nesprávný.">
            <a:extLst>
              <a:ext uri="{FF2B5EF4-FFF2-40B4-BE49-F238E27FC236}">
                <a16:creationId xmlns:a16="http://schemas.microsoft.com/office/drawing/2014/main" id="{CBB6BA28-5416-75A8-1008-91B85E83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r="17477"/>
          <a:stretch>
            <a:fillRect/>
          </a:stretch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Obrázek 8" descr="Obsah obrázku venku, obloha, Pozemní vozidlo, vozidlo&#10;&#10;Obsah generovaný pomocí AI může být nesprávný.">
            <a:extLst>
              <a:ext uri="{FF2B5EF4-FFF2-40B4-BE49-F238E27FC236}">
                <a16:creationId xmlns:a16="http://schemas.microsoft.com/office/drawing/2014/main" id="{984185FA-6805-FC37-C6D0-52DEE5A7E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14362" b="-1"/>
          <a:stretch>
            <a:fillRect/>
          </a:stretch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1" name="Obrázek 10" descr="Obsah obrázku venku, obloha, strom, budova&#10;&#10;Obsah generovaný pomocí AI může být nesprávný.">
            <a:extLst>
              <a:ext uri="{FF2B5EF4-FFF2-40B4-BE49-F238E27FC236}">
                <a16:creationId xmlns:a16="http://schemas.microsoft.com/office/drawing/2014/main" id="{858391F0-EFBE-F485-0544-8FB925C41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r="1307" b="-1"/>
          <a:stretch>
            <a:fillRect/>
          </a:stretch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9DFC4B43-9F5D-AC49-41B4-F433394856BE}"/>
              </a:ext>
            </a:extLst>
          </p:cNvPr>
          <p:cNvSpPr/>
          <p:nvPr/>
        </p:nvSpPr>
        <p:spPr>
          <a:xfrm>
            <a:off x="4604766" y="3026664"/>
            <a:ext cx="3026664" cy="8046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C6560FA-1C6C-3E41-8D0E-85F7C11542AD}"/>
              </a:ext>
            </a:extLst>
          </p:cNvPr>
          <p:cNvSpPr txBox="1"/>
          <p:nvPr/>
        </p:nvSpPr>
        <p:spPr>
          <a:xfrm>
            <a:off x="4645914" y="3163824"/>
            <a:ext cx="294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WEDNESDAY</a:t>
            </a:r>
          </a:p>
        </p:txBody>
      </p:sp>
    </p:spTree>
    <p:extLst>
      <p:ext uri="{BB962C8B-B14F-4D97-AF65-F5344CB8AC3E}">
        <p14:creationId xmlns:p14="http://schemas.microsoft.com/office/powerpoint/2010/main" val="11729151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Posvátná místa, svatyně, katedrála, interiér&#10;&#10;Obsah generovaný pomocí AI může být nesprávný.">
            <a:extLst>
              <a:ext uri="{FF2B5EF4-FFF2-40B4-BE49-F238E27FC236}">
                <a16:creationId xmlns:a16="http://schemas.microsoft.com/office/drawing/2014/main" id="{D31F9681-9AF1-AD6F-6514-80057594F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7595"/>
          <a:stretch>
            <a:fillRect/>
          </a:stretch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7" name="Obrázek 6" descr="Obsah obrázku obloha, venku, budova, Palác&#10;&#10;Obsah generovaný pomocí AI může být nesprávný.">
            <a:extLst>
              <a:ext uri="{FF2B5EF4-FFF2-40B4-BE49-F238E27FC236}">
                <a16:creationId xmlns:a16="http://schemas.microsoft.com/office/drawing/2014/main" id="{A57B07ED-278D-2B71-DC37-C66FDB2E4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r="15138"/>
          <a:stretch>
            <a:fillRect/>
          </a:stretch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6" name="Obrázek 5" descr="Obsah obrázku venku, oblečení, jezero, voda&#10;&#10;Obsah generovaný pomocí AI může být nesprávný.">
            <a:extLst>
              <a:ext uri="{FF2B5EF4-FFF2-40B4-BE49-F238E27FC236}">
                <a16:creationId xmlns:a16="http://schemas.microsoft.com/office/drawing/2014/main" id="{242F0AD4-92FF-D725-861E-E6CC2683F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6" b="-1"/>
          <a:stretch>
            <a:fillRect/>
          </a:stretch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4" name="Obrázek 3" descr="Obsah obrázku venku, budova, obloha, mrak&#10;&#10;Obsah generovaný pomocí AI může být nesprávný.">
            <a:extLst>
              <a:ext uri="{FF2B5EF4-FFF2-40B4-BE49-F238E27FC236}">
                <a16:creationId xmlns:a16="http://schemas.microsoft.com/office/drawing/2014/main" id="{E9C922DE-0144-425D-DD86-AD1596B11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6357" b="-1"/>
          <a:stretch>
            <a:fillRect/>
          </a:stretch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306F000-F3FF-1A6F-3AD8-845A5DBF35E9}"/>
              </a:ext>
            </a:extLst>
          </p:cNvPr>
          <p:cNvSpPr/>
          <p:nvPr/>
        </p:nvSpPr>
        <p:spPr>
          <a:xfrm>
            <a:off x="4581144" y="3122676"/>
            <a:ext cx="3172968" cy="8183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FF0D05-AA7C-60F1-EEE1-DA5CC5135B5E}"/>
              </a:ext>
            </a:extLst>
          </p:cNvPr>
          <p:cNvSpPr txBox="1"/>
          <p:nvPr/>
        </p:nvSpPr>
        <p:spPr>
          <a:xfrm>
            <a:off x="4663440" y="3236976"/>
            <a:ext cx="309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WEDNESDAY</a:t>
            </a:r>
          </a:p>
        </p:txBody>
      </p:sp>
    </p:spTree>
    <p:extLst>
      <p:ext uri="{BB962C8B-B14F-4D97-AF65-F5344CB8AC3E}">
        <p14:creationId xmlns:p14="http://schemas.microsoft.com/office/powerpoint/2010/main" val="12904994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Obrázek 12" descr="Obsah obrázku venku, obloha, budova, mrak&#10;&#10;Obsah generovaný pomocí AI může být nesprávný.">
            <a:extLst>
              <a:ext uri="{FF2B5EF4-FFF2-40B4-BE49-F238E27FC236}">
                <a16:creationId xmlns:a16="http://schemas.microsoft.com/office/drawing/2014/main" id="{30A5C951-39C5-5005-0C93-BF2B0714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6"/>
          <a:stretch>
            <a:fillRect/>
          </a:stretch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9" name="Obrázek 8" descr="Obsah obrázku osoba, interiér, oblečení, Lidská tvář&#10;&#10;Obsah generovaný pomocí AI může být nesprávný.">
            <a:extLst>
              <a:ext uri="{FF2B5EF4-FFF2-40B4-BE49-F238E27FC236}">
                <a16:creationId xmlns:a16="http://schemas.microsoft.com/office/drawing/2014/main" id="{5A4B168B-E46E-7FE4-6B14-FD6D65288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/>
          <a:stretch>
            <a:fillRect/>
          </a:stretch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7" name="Obrázek 6" descr="Obsah obrázku venku, text, obloha, budova&#10;&#10;Obsah generovaný pomocí AI může být nesprávný.">
            <a:extLst>
              <a:ext uri="{FF2B5EF4-FFF2-40B4-BE49-F238E27FC236}">
                <a16:creationId xmlns:a16="http://schemas.microsoft.com/office/drawing/2014/main" id="{3C5B0665-D491-4898-3884-D3E564FD6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6968" b="-1"/>
          <a:stretch>
            <a:fillRect/>
          </a:stretch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1" name="Obrázek 10" descr="Obsah obrázku loď, venku, voda, budova&#10;&#10;Obsah generovaný pomocí AI může být nesprávný.">
            <a:extLst>
              <a:ext uri="{FF2B5EF4-FFF2-40B4-BE49-F238E27FC236}">
                <a16:creationId xmlns:a16="http://schemas.microsoft.com/office/drawing/2014/main" id="{D04BC535-58E6-3193-6F11-4E5EFF79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8376" b="-1"/>
          <a:stretch>
            <a:fillRect/>
          </a:stretch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BBDBFF98-8EDD-6F14-80E9-8953D746E96F}"/>
              </a:ext>
            </a:extLst>
          </p:cNvPr>
          <p:cNvSpPr/>
          <p:nvPr/>
        </p:nvSpPr>
        <p:spPr>
          <a:xfrm>
            <a:off x="4672584" y="3035808"/>
            <a:ext cx="3227832" cy="7863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4B5C40-F556-71B4-9BE1-399F15097A67}"/>
              </a:ext>
            </a:extLst>
          </p:cNvPr>
          <p:cNvSpPr txBox="1"/>
          <p:nvPr/>
        </p:nvSpPr>
        <p:spPr>
          <a:xfrm>
            <a:off x="4947666" y="3136612"/>
            <a:ext cx="295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413037300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7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8" descr="Obsah obrázku oblečení, osoba, boty, území&#10;&#10;Obsah generovaný pomocí AI může být nesprávný.">
            <a:extLst>
              <a:ext uri="{FF2B5EF4-FFF2-40B4-BE49-F238E27FC236}">
                <a16:creationId xmlns:a16="http://schemas.microsoft.com/office/drawing/2014/main" id="{BE3A4788-610F-93A2-1CBB-17D3453D1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r="12835"/>
          <a:stretch>
            <a:fillRect/>
          </a:stretch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13" name="Obrázek 12" descr="Obsah obrázku osoba, oblečení, území, venku&#10;&#10;Obsah generovaný pomocí AI může být nesprávný.">
            <a:extLst>
              <a:ext uri="{FF2B5EF4-FFF2-40B4-BE49-F238E27FC236}">
                <a16:creationId xmlns:a16="http://schemas.microsoft.com/office/drawing/2014/main" id="{0D0F0046-BDBC-BC8D-EE94-21D773C47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/>
          <a:stretch>
            <a:fillRect/>
          </a:stretch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11" name="Obrázek 10" descr="Obsah obrázku interiér, osoba, oblečení, řezání&#10;&#10;Obsah generovaný pomocí AI může být nesprávný.">
            <a:extLst>
              <a:ext uri="{FF2B5EF4-FFF2-40B4-BE49-F238E27FC236}">
                <a16:creationId xmlns:a16="http://schemas.microsoft.com/office/drawing/2014/main" id="{D422F47E-C233-D6E1-0E6A-168F32EEC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17564" b="-1"/>
          <a:stretch>
            <a:fillRect/>
          </a:stretch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F565B4A-3A2C-EE8A-8B35-D678D4D866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817" t="16786" r="12201" b="7255"/>
          <a:stretch>
            <a:fillRect/>
          </a:stretch>
        </p:blipFill>
        <p:spPr>
          <a:xfrm>
            <a:off x="6092951" y="3429000"/>
            <a:ext cx="6103355" cy="3429000"/>
          </a:xfrm>
          <a:prstGeom prst="rect">
            <a:avLst/>
          </a:prstGeom>
        </p:spPr>
      </p:pic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7E0B54C9-D0AC-50F1-A24E-944400B32E65}"/>
              </a:ext>
            </a:extLst>
          </p:cNvPr>
          <p:cNvSpPr/>
          <p:nvPr/>
        </p:nvSpPr>
        <p:spPr>
          <a:xfrm>
            <a:off x="4379976" y="3038481"/>
            <a:ext cx="3712464" cy="89611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3F77C03-3E63-7B54-AF16-7107CB675412}"/>
              </a:ext>
            </a:extLst>
          </p:cNvPr>
          <p:cNvSpPr txBox="1"/>
          <p:nvPr/>
        </p:nvSpPr>
        <p:spPr>
          <a:xfrm>
            <a:off x="5111496" y="3111633"/>
            <a:ext cx="224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8995781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86C5A68-BE50-4453-D502-331DE52616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39" t="16486" r="21827" b="-2"/>
          <a:stretch>
            <a:fillRect/>
          </a:stretch>
        </p:blipFill>
        <p:spPr>
          <a:xfrm>
            <a:off x="3894007" y="1507252"/>
            <a:ext cx="4527452" cy="38647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67E4DE6-496F-CDC5-FC56-A2AC19CECA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84" t="16504" r="25026" b="7284"/>
          <a:stretch>
            <a:fillRect/>
          </a:stretch>
        </p:blipFill>
        <p:spPr>
          <a:xfrm>
            <a:off x="643095" y="2240781"/>
            <a:ext cx="3267349" cy="223073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72710D-E779-ACE5-40E9-8272F6C39A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43" t="16847" r="21154" b="6941"/>
          <a:stretch>
            <a:fillRect/>
          </a:stretch>
        </p:blipFill>
        <p:spPr>
          <a:xfrm>
            <a:off x="8297994" y="2240781"/>
            <a:ext cx="2966208" cy="2230735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D4E0C08-D6DD-B231-4ED3-C4D8A79C157D}"/>
              </a:ext>
            </a:extLst>
          </p:cNvPr>
          <p:cNvSpPr/>
          <p:nvPr/>
        </p:nvSpPr>
        <p:spPr>
          <a:xfrm>
            <a:off x="4338159" y="5660136"/>
            <a:ext cx="3515682" cy="8961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380DE5F-15A1-7140-B7B8-99BAA20038BD}"/>
              </a:ext>
            </a:extLst>
          </p:cNvPr>
          <p:cNvSpPr txBox="1"/>
          <p:nvPr/>
        </p:nvSpPr>
        <p:spPr>
          <a:xfrm>
            <a:off x="4535424" y="5754249"/>
            <a:ext cx="331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30096606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73D637A3F8AD479B6CCDDB4A335BAB" ma:contentTypeVersion="17" ma:contentTypeDescription="Vytvoří nový dokument" ma:contentTypeScope="" ma:versionID="a473a55a724e3b5085da41b4014b5a61">
  <xsd:schema xmlns:xsd="http://www.w3.org/2001/XMLSchema" xmlns:xs="http://www.w3.org/2001/XMLSchema" xmlns:p="http://schemas.microsoft.com/office/2006/metadata/properties" xmlns:ns3="49712310-5677-4985-a576-ff15baaa0446" xmlns:ns4="dd762c99-7997-4c7e-be50-cd9e2f9470c7" targetNamespace="http://schemas.microsoft.com/office/2006/metadata/properties" ma:root="true" ma:fieldsID="c104132153597a28c6ae0b08a601bc9a" ns3:_="" ns4:_="">
    <xsd:import namespace="49712310-5677-4985-a576-ff15baaa0446"/>
    <xsd:import namespace="dd762c99-7997-4c7e-be50-cd9e2f9470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12310-5677-4985-a576-ff15baaa04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62c99-7997-4c7e-be50-cd9e2f9470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d762c99-7997-4c7e-be50-cd9e2f9470c7" xsi:nil="true"/>
  </documentManagement>
</p:properties>
</file>

<file path=customXml/itemProps1.xml><?xml version="1.0" encoding="utf-8"?>
<ds:datastoreItem xmlns:ds="http://schemas.openxmlformats.org/officeDocument/2006/customXml" ds:itemID="{F7826816-5207-4D6F-8219-C1AFCBD7C4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50DC7D-6303-4DD3-AAF0-55597FD25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712310-5677-4985-a576-ff15baaa0446"/>
    <ds:schemaRef ds:uri="dd762c99-7997-4c7e-be50-cd9e2f9470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511BE5-5931-4D57-9EDA-979071B96F48}">
  <ds:schemaRefs>
    <ds:schemaRef ds:uri="dd762c99-7997-4c7e-be50-cd9e2f9470c7"/>
    <ds:schemaRef ds:uri="http://purl.org/dc/dcmitype/"/>
    <ds:schemaRef ds:uri="49712310-5677-4985-a576-ff15baaa0446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147</Words>
  <Application>Microsoft Office PowerPoint</Application>
  <PresentationFormat>Širokoúhlá obrazovka</PresentationFormat>
  <Paragraphs>29</Paragraphs>
  <Slides>9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ChronicleVTI</vt:lpstr>
      <vt:lpstr>Hungary Budapest 21.-27.9. 2025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Evelína Milerová</dc:creator>
  <cp:lastModifiedBy>Evelína Milerová</cp:lastModifiedBy>
  <cp:revision>3</cp:revision>
  <dcterms:created xsi:type="dcterms:W3CDTF">2025-10-04T10:28:51Z</dcterms:created>
  <dcterms:modified xsi:type="dcterms:W3CDTF">2025-10-10T17:56:54Z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0x010100F873D637A3F8AD479B6CCDDB4A335BAB</vt:lpwstr>
  </property>
</Properties>
</file>